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6" r:id="rId3"/>
    <p:sldId id="257" r:id="rId5"/>
    <p:sldId id="258" r:id="rId6"/>
    <p:sldId id="329" r:id="rId7"/>
    <p:sldId id="259" r:id="rId8"/>
    <p:sldId id="358" r:id="rId9"/>
    <p:sldId id="359" r:id="rId10"/>
    <p:sldId id="260" r:id="rId11"/>
    <p:sldId id="353" r:id="rId12"/>
    <p:sldId id="354" r:id="rId13"/>
    <p:sldId id="355" r:id="rId14"/>
    <p:sldId id="277" r:id="rId15"/>
    <p:sldId id="278" r:id="rId16"/>
    <p:sldId id="274" r:id="rId17"/>
    <p:sldId id="357" r:id="rId18"/>
    <p:sldId id="282" r:id="rId19"/>
    <p:sldId id="283" r:id="rId20"/>
    <p:sldId id="285" r:id="rId21"/>
    <p:sldId id="328" r:id="rId22"/>
    <p:sldId id="356" r:id="rId23"/>
    <p:sldId id="261" r:id="rId24"/>
    <p:sldId id="317" r:id="rId25"/>
    <p:sldId id="263" r:id="rId26"/>
    <p:sldId id="276" r:id="rId27"/>
    <p:sldId id="273" r:id="rId28"/>
    <p:sldId id="284" r:id="rId29"/>
    <p:sldId id="269" r:id="rId30"/>
    <p:sldId id="270" r:id="rId31"/>
    <p:sldId id="271" r:id="rId32"/>
    <p:sldId id="272" r:id="rId33"/>
    <p:sldId id="279" r:id="rId3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28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jpe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13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/>
                <a:gridCol w="643890"/>
                <a:gridCol w="644525"/>
                <a:gridCol w="644525"/>
                <a:gridCol w="643890"/>
                <a:gridCol w="644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  <a:endParaRPr lang="de-DE" altLang="en-US" b="1"/>
          </a:p>
          <a:p>
            <a:pPr marL="0" inden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animBg="1"/>
      <p:bldP spid="43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de-DE" altLang="en-US" sz="2000" dirty="0">
                <a:sym typeface="+mn-ea"/>
              </a:rPr>
              <a:t>Possibilites of implementation of Superpixels inside the net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360045" y="4305935"/>
            <a:ext cx="682371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altLang="en-US"/>
              <a:t>as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6470" y="50831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904365" y="53955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414905" y="48082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72105" y="51371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14905" y="5413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42865" y="51269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72330" y="53949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43090" y="54133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0" y="508317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83755" y="538924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758190" y="57765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77455" y="57048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animBg="1"/>
      <p:bldP spid="15" grpId="0" animBg="1"/>
      <p:bldP spid="21" grpId="0" animBg="1"/>
      <p:bldP spid="43" grpId="3"/>
      <p:bldP spid="28" grpId="3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Superpixel</a:t>
            </a:r>
            <a:br>
              <a:rPr lang="en-US" dirty="0" err="1"/>
            </a:br>
            <a:r>
              <a:rPr lang="de-DE" altLang="en-US" sz="2000" dirty="0" err="1"/>
              <a:t>Improvement Approach I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 err="1"/>
              <a:t>Superpixel (Demo)</a:t>
            </a:r>
            <a:br>
              <a:rPr lang="en-US" dirty="0" err="1"/>
            </a:br>
            <a:r>
              <a:rPr lang="en-US" dirty="0" err="1"/>
              <a:t>A</a:t>
            </a:r>
            <a:r>
              <a:rPr lang="de-DE" altLang="en-US" dirty="0" err="1"/>
              <a:t>pplied on Kitti Dataset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endParaRPr lang="de-DE" altLang="en-US" sz="2000" dirty="0" err="1"/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4435" y="2501900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Improving normals with superpixel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8787</Words>
  <Application>WPS Presentation</Application>
  <PresentationFormat>Bildschirmpräsentation (4:3)</PresentationFormat>
  <Paragraphs>562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Cambria Math</vt:lpstr>
      <vt:lpstr>Source Sans Pro</vt:lpstr>
      <vt:lpstr>Arial</vt:lpstr>
      <vt:lpstr>Open Sans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Superpixel Improvement Approach I</vt:lpstr>
      <vt:lpstr>Superpixel (Demo) Applied on Kitti Dataset</vt:lpstr>
      <vt:lpstr>Improvement Approach I</vt:lpstr>
      <vt:lpstr>PowerPoint 演示文稿</vt:lpstr>
      <vt:lpstr>PowerPoint 演示文稿</vt:lpstr>
      <vt:lpstr>Superpixel in Loss Function </vt:lpstr>
      <vt:lpstr>Architecture LOSS: Digging Into Self-Supervised Monocular Depth Estimation [1]</vt:lpstr>
      <vt:lpstr>Architecture Detail View: Digging deeper into Monocular View [1]</vt:lpstr>
      <vt:lpstr>Normals  Improvement Approach II</vt:lpstr>
      <vt:lpstr>Normals  Improvement Approach II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All Approaches</vt:lpstr>
      <vt:lpstr>4. Results     Focus 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120</cp:revision>
  <dcterms:created xsi:type="dcterms:W3CDTF">2020-02-09T22:22:07Z</dcterms:created>
  <dcterms:modified xsi:type="dcterms:W3CDTF">2020-02-09T22:22:07Z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